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39" d="100"/>
          <a:sy n="39" d="100"/>
        </p:scale>
        <p:origin x="18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68A0-56DE-4815-A6EF-4617E2E08CB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0A01-FD48-4093-B340-3081473F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6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68A0-56DE-4815-A6EF-4617E2E08CB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0A01-FD48-4093-B340-3081473F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5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68A0-56DE-4815-A6EF-4617E2E08CB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0A01-FD48-4093-B340-3081473F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7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68A0-56DE-4815-A6EF-4617E2E08CB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0A01-FD48-4093-B340-3081473F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8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68A0-56DE-4815-A6EF-4617E2E08CB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0A01-FD48-4093-B340-3081473F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68A0-56DE-4815-A6EF-4617E2E08CB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0A01-FD48-4093-B340-3081473F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0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68A0-56DE-4815-A6EF-4617E2E08CB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0A01-FD48-4093-B340-3081473F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3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68A0-56DE-4815-A6EF-4617E2E08CB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0A01-FD48-4093-B340-3081473F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7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68A0-56DE-4815-A6EF-4617E2E08CB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0A01-FD48-4093-B340-3081473F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1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68A0-56DE-4815-A6EF-4617E2E08CB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0A01-FD48-4093-B340-3081473F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8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68A0-56DE-4815-A6EF-4617E2E08CB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0A01-FD48-4093-B340-3081473F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2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068A0-56DE-4815-A6EF-4617E2E08CB5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0A01-FD48-4093-B340-3081473F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1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3877" y="1918780"/>
            <a:ext cx="324409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50" b="1" dirty="0">
                <a:latin typeface="Arial" panose="020B0604020202020204" pitchFamily="34" charset="0"/>
                <a:cs typeface="Arial" panose="020B0604020202020204" pitchFamily="34" charset="0"/>
              </a:rPr>
              <a:t>TAJUK INOVASI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532" y="1997700"/>
            <a:ext cx="3744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Nama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ketua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kumpulan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Institusi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Nama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ahli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kumpulan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Institusi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Nama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ahli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kumpulan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Institusi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Nama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ahli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kumpulan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Institusi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Nama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ahli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kumpulan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Institusi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70241" y="2837155"/>
            <a:ext cx="888847" cy="1042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6" rIns="80010" bIns="40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6"/>
          </a:p>
        </p:txBody>
      </p:sp>
      <p:sp>
        <p:nvSpPr>
          <p:cNvPr id="9" name="Rectangle 8"/>
          <p:cNvSpPr/>
          <p:nvPr/>
        </p:nvSpPr>
        <p:spPr>
          <a:xfrm>
            <a:off x="4389143" y="2837155"/>
            <a:ext cx="888847" cy="1042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6" rIns="80010" bIns="40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6"/>
          </a:p>
        </p:txBody>
      </p:sp>
      <p:sp>
        <p:nvSpPr>
          <p:cNvPr id="10" name="Rectangle 9"/>
          <p:cNvSpPr/>
          <p:nvPr/>
        </p:nvSpPr>
        <p:spPr>
          <a:xfrm>
            <a:off x="8313537" y="2828290"/>
            <a:ext cx="888847" cy="1042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6" rIns="80010" bIns="40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6"/>
          </a:p>
        </p:txBody>
      </p:sp>
      <p:sp>
        <p:nvSpPr>
          <p:cNvPr id="11" name="Rectangle 10"/>
          <p:cNvSpPr/>
          <p:nvPr/>
        </p:nvSpPr>
        <p:spPr>
          <a:xfrm>
            <a:off x="7332439" y="2828290"/>
            <a:ext cx="888847" cy="1042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6" rIns="80010" bIns="40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6"/>
          </a:p>
        </p:txBody>
      </p:sp>
      <p:sp>
        <p:nvSpPr>
          <p:cNvPr id="12" name="Rectangle 11"/>
          <p:cNvSpPr/>
          <p:nvPr/>
        </p:nvSpPr>
        <p:spPr>
          <a:xfrm>
            <a:off x="6351340" y="2828290"/>
            <a:ext cx="888847" cy="1042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6" rIns="80010" bIns="40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6"/>
          </a:p>
        </p:txBody>
      </p:sp>
      <p:sp>
        <p:nvSpPr>
          <p:cNvPr id="14" name="Rectangle 13"/>
          <p:cNvSpPr/>
          <p:nvPr/>
        </p:nvSpPr>
        <p:spPr>
          <a:xfrm>
            <a:off x="458062" y="8449035"/>
            <a:ext cx="4236699" cy="4222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6" rIns="80010" bIns="40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6"/>
          </a:p>
        </p:txBody>
      </p:sp>
      <p:sp>
        <p:nvSpPr>
          <p:cNvPr id="16" name="TextBox 15"/>
          <p:cNvSpPr txBox="1"/>
          <p:nvPr/>
        </p:nvSpPr>
        <p:spPr>
          <a:xfrm>
            <a:off x="533394" y="8550665"/>
            <a:ext cx="2103868" cy="37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OBJEKTIF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2670" y="10384642"/>
            <a:ext cx="2540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masukkan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objektif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sini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65685" y="8449035"/>
            <a:ext cx="4236699" cy="4222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6" rIns="80010" bIns="40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6"/>
          </a:p>
        </p:txBody>
      </p:sp>
      <p:sp>
        <p:nvSpPr>
          <p:cNvPr id="18" name="TextBox 17"/>
          <p:cNvSpPr txBox="1"/>
          <p:nvPr/>
        </p:nvSpPr>
        <p:spPr>
          <a:xfrm>
            <a:off x="5041017" y="8550666"/>
            <a:ext cx="2437374" cy="37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GAMBAR INOVASI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17450" y="10384643"/>
            <a:ext cx="3133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masukkan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gambar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inovasi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sini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66611" y="4048257"/>
            <a:ext cx="4236698" cy="4222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6" rIns="80010" bIns="40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6"/>
          </a:p>
        </p:txBody>
      </p:sp>
      <p:sp>
        <p:nvSpPr>
          <p:cNvPr id="26" name="TextBox 25"/>
          <p:cNvSpPr txBox="1"/>
          <p:nvPr/>
        </p:nvSpPr>
        <p:spPr>
          <a:xfrm>
            <a:off x="5041943" y="4149887"/>
            <a:ext cx="2103868" cy="37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IMPAK INOVASI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91695" y="6077194"/>
            <a:ext cx="298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masukkan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impak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inovasi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sini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16771" y="4388851"/>
            <a:ext cx="4241958" cy="34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6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26" dirty="0" err="1">
                <a:latin typeface="Arial" panose="020B0604020202020204" pitchFamily="34" charset="0"/>
                <a:cs typeface="Arial" panose="020B0604020202020204" pitchFamily="34" charset="0"/>
              </a:rPr>
              <a:t>Kelebihan</a:t>
            </a:r>
            <a:r>
              <a:rPr lang="en-US" sz="1226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26" dirty="0" err="1">
                <a:latin typeface="Arial" panose="020B0604020202020204" pitchFamily="34" charset="0"/>
                <a:cs typeface="Arial" panose="020B0604020202020204" pitchFamily="34" charset="0"/>
              </a:rPr>
              <a:t>Potensi</a:t>
            </a:r>
            <a:r>
              <a:rPr lang="en-US" sz="12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26" dirty="0" err="1">
                <a:latin typeface="Arial" panose="020B0604020202020204" pitchFamily="34" charset="0"/>
                <a:cs typeface="Arial" panose="020B0604020202020204" pitchFamily="34" charset="0"/>
              </a:rPr>
              <a:t>pasaran</a:t>
            </a:r>
            <a:r>
              <a:rPr lang="en-US" sz="1226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26" dirty="0" err="1">
                <a:latin typeface="Arial" panose="020B0604020202020204" pitchFamily="34" charset="0"/>
                <a:cs typeface="Arial" panose="020B0604020202020204" pitchFamily="34" charset="0"/>
              </a:rPr>
              <a:t>Sebarluas</a:t>
            </a:r>
            <a:r>
              <a:rPr lang="en-US" sz="12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26" dirty="0" err="1">
                <a:latin typeface="Arial" panose="020B0604020202020204" pitchFamily="34" charset="0"/>
                <a:cs typeface="Arial" panose="020B0604020202020204" pitchFamily="34" charset="0"/>
              </a:rPr>
              <a:t>inovasi</a:t>
            </a:r>
            <a:r>
              <a:rPr lang="en-US" sz="1226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4665" y="4048257"/>
            <a:ext cx="4236699" cy="4222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6" rIns="80010" bIns="40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6"/>
          </a:p>
        </p:txBody>
      </p:sp>
      <p:sp>
        <p:nvSpPr>
          <p:cNvPr id="30" name="TextBox 29"/>
          <p:cNvSpPr txBox="1"/>
          <p:nvPr/>
        </p:nvSpPr>
        <p:spPr>
          <a:xfrm>
            <a:off x="519996" y="4149887"/>
            <a:ext cx="3391640" cy="37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PENERANGAN INOVASI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2107" y="6077194"/>
            <a:ext cx="3919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masukkan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penerangan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inovasi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sini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6448" y="4388850"/>
            <a:ext cx="4241958" cy="56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6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26" dirty="0" err="1">
                <a:latin typeface="Arial" panose="020B0604020202020204" pitchFamily="34" charset="0"/>
                <a:cs typeface="Arial" panose="020B0604020202020204" pitchFamily="34" charset="0"/>
              </a:rPr>
              <a:t>Latarbelakang</a:t>
            </a:r>
            <a:r>
              <a:rPr lang="en-US" sz="12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26" dirty="0" err="1">
                <a:latin typeface="Arial" panose="020B0604020202020204" pitchFamily="34" charset="0"/>
                <a:cs typeface="Arial" panose="020B0604020202020204" pitchFamily="34" charset="0"/>
              </a:rPr>
              <a:t>inovasi</a:t>
            </a:r>
            <a:r>
              <a:rPr lang="en-US" sz="1226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26" dirty="0" err="1">
                <a:latin typeface="Arial" panose="020B0604020202020204" pitchFamily="34" charset="0"/>
                <a:cs typeface="Arial" panose="020B0604020202020204" pitchFamily="34" charset="0"/>
              </a:rPr>
              <a:t>cetusan</a:t>
            </a:r>
            <a:r>
              <a:rPr lang="en-US" sz="1226" dirty="0">
                <a:latin typeface="Arial" panose="020B0604020202020204" pitchFamily="34" charset="0"/>
                <a:cs typeface="Arial" panose="020B0604020202020204" pitchFamily="34" charset="0"/>
              </a:rPr>
              <a:t> idea/</a:t>
            </a:r>
            <a:r>
              <a:rPr lang="en-US" sz="1226" dirty="0" err="1">
                <a:latin typeface="Arial" panose="020B0604020202020204" pitchFamily="34" charset="0"/>
                <a:cs typeface="Arial" panose="020B0604020202020204" pitchFamily="34" charset="0"/>
              </a:rPr>
              <a:t>penyataan</a:t>
            </a:r>
            <a:r>
              <a:rPr lang="en-US" sz="12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26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1226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5A704D-012C-8D67-7E39-557534B91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284"/>
            <a:ext cx="9601200" cy="19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57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75</Words>
  <Application>Microsoft Office PowerPoint</Application>
  <PresentationFormat>A3 Paper (297x420 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Pensyarah</dc:creator>
  <cp:lastModifiedBy>SHimM MaMiN</cp:lastModifiedBy>
  <cp:revision>11</cp:revision>
  <dcterms:created xsi:type="dcterms:W3CDTF">2021-03-22T06:42:28Z</dcterms:created>
  <dcterms:modified xsi:type="dcterms:W3CDTF">2023-06-01T06:58:26Z</dcterms:modified>
</cp:coreProperties>
</file>